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90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1" autoAdjust="0"/>
    <p:restoredTop sz="94660"/>
  </p:normalViewPr>
  <p:slideViewPr>
    <p:cSldViewPr>
      <p:cViewPr varScale="1">
        <p:scale>
          <a:sx n="76" d="100"/>
          <a:sy n="76" d="100"/>
        </p:scale>
        <p:origin x="43" y="-3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B0BA0-D7DF-4FD5-A11A-5B852EC43BE3}" type="datetimeFigureOut">
              <a:rPr lang="es-ES" smtClean="0"/>
              <a:t>05/06/2018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AD713-E6B6-46DD-BD40-693C757207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691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B0BA0-D7DF-4FD5-A11A-5B852EC43BE3}" type="datetimeFigureOut">
              <a:rPr lang="es-ES" smtClean="0"/>
              <a:t>05/06/2018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AD713-E6B6-46DD-BD40-693C757207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1761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B0BA0-D7DF-4FD5-A11A-5B852EC43BE3}" type="datetimeFigureOut">
              <a:rPr lang="es-ES" smtClean="0"/>
              <a:t>05/06/2018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AD713-E6B6-46DD-BD40-693C757207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542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B0BA0-D7DF-4FD5-A11A-5B852EC43BE3}" type="datetimeFigureOut">
              <a:rPr lang="es-ES" smtClean="0"/>
              <a:t>05/06/2018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AD713-E6B6-46DD-BD40-693C757207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9574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B0BA0-D7DF-4FD5-A11A-5B852EC43BE3}" type="datetimeFigureOut">
              <a:rPr lang="es-ES" smtClean="0"/>
              <a:t>05/06/2018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AD713-E6B6-46DD-BD40-693C757207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2078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B0BA0-D7DF-4FD5-A11A-5B852EC43BE3}" type="datetimeFigureOut">
              <a:rPr lang="es-ES" smtClean="0"/>
              <a:t>05/06/2018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AD713-E6B6-46DD-BD40-693C757207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4041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B0BA0-D7DF-4FD5-A11A-5B852EC43BE3}" type="datetimeFigureOut">
              <a:rPr lang="es-ES" smtClean="0"/>
              <a:t>05/06/2018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AD713-E6B6-46DD-BD40-693C757207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1512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B0BA0-D7DF-4FD5-A11A-5B852EC43BE3}" type="datetimeFigureOut">
              <a:rPr lang="es-ES" smtClean="0"/>
              <a:t>05/06/2018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AD713-E6B6-46DD-BD40-693C757207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223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B0BA0-D7DF-4FD5-A11A-5B852EC43BE3}" type="datetimeFigureOut">
              <a:rPr lang="es-ES" smtClean="0"/>
              <a:t>05/06/2018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AD713-E6B6-46DD-BD40-693C757207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936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B0BA0-D7DF-4FD5-A11A-5B852EC43BE3}" type="datetimeFigureOut">
              <a:rPr lang="es-ES" smtClean="0"/>
              <a:t>05/06/2018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AD713-E6B6-46DD-BD40-693C757207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880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B0BA0-D7DF-4FD5-A11A-5B852EC43BE3}" type="datetimeFigureOut">
              <a:rPr lang="es-ES" smtClean="0"/>
              <a:t>05/06/2018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AD713-E6B6-46DD-BD40-693C757207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688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B0BA0-D7DF-4FD5-A11A-5B852EC43BE3}" type="datetimeFigureOut">
              <a:rPr lang="es-ES" smtClean="0"/>
              <a:t>05/06/2018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AD713-E6B6-46DD-BD40-693C757207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9410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0"/>
            <a:ext cx="6953250" cy="897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0974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4737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29875" cy="816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4737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4737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4737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4737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4737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4737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9190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9190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9190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4737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1" t="30779" r="38732" b="27164"/>
          <a:stretch/>
        </p:blipFill>
        <p:spPr bwMode="auto">
          <a:xfrm>
            <a:off x="1214650" y="3166281"/>
            <a:ext cx="9990161" cy="432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572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9190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4916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4916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4916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4916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31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31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31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31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4737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31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31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31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31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31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4737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4737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4737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4737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4737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47377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3A3607D36FE1C4F9DDC561BF7D6A62D" ma:contentTypeVersion="1" ma:contentTypeDescription="Crear nuevo documento." ma:contentTypeScope="" ma:versionID="50391293be94fd9d19e479ad02e207d8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7fd57847628df74eec4b9cda30d3063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Fecha de inicio programada" ma:internalName="PublishingStartDate">
      <xsd:simpleType>
        <xsd:restriction base="dms:Unknown"/>
      </xsd:simpleType>
    </xsd:element>
    <xsd:element name="PublishingExpirationDate" ma:index="9" nillable="true" ma:displayName="Fecha de finalización programada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40B273-178E-4B11-8D40-64DC82AB5C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F0D5717-6188-48CD-A500-92D508F65DC1}">
  <ds:schemaRefs>
    <ds:schemaRef ds:uri="http://schemas.microsoft.com/office/2006/documentManagement/types"/>
    <ds:schemaRef ds:uri="http://schemas.microsoft.com/sharepoint/v3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46E224F-4EB3-4224-9C28-CB580B14D14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0</Words>
  <Application>Microsoft Office PowerPoint</Application>
  <PresentationFormat>Presentación en pantalla (4:3)</PresentationFormat>
  <Paragraphs>0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7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Bankia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Bnakia</dc:creator>
  <cp:lastModifiedBy>Patricia Vitores Camarena</cp:lastModifiedBy>
  <cp:revision>14</cp:revision>
  <dcterms:created xsi:type="dcterms:W3CDTF">2018-04-06T07:47:31Z</dcterms:created>
  <dcterms:modified xsi:type="dcterms:W3CDTF">2018-06-05T07:03:06Z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0x01010093A3607D36FE1C4F9DDC561BF7D6A62D</vt:lpwstr>
  </property>
</Properties>
</file>